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9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64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13CEFD9-9C41-A2C5-6D90-0A8011346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7721F-D578-5F4E-B8DE-D5EDAC8045CC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09E9E28-A0D6-44AF-870A-9F6FD4FE1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FC0243-A306-4D6E-8AC8-98C1056D2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27DC76-176C-3645-AD03-89D34F42BD99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560201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C11F4F-FB7A-3E82-577E-299F81FE9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A627C-4357-2042-99E0-4A54EC4D58E5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8C339C-B0A1-215E-7554-937763BE2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040101-3898-0790-17E0-E21CEE024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A2ABF3-33BA-9645-B429-85E363B5D9C6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408074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53595E-EDDC-0176-00AF-5A55B43F5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468B2-6319-2248-AB2A-547D7AD5ED93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093AE7-C61E-AFBA-7B48-C440597BE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DAF9372-E96B-0A6D-EFCF-2F2956DC2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D7B82-8CBE-2C4D-A921-107131744DC7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107660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510DAD-1AF7-CB97-1510-B16F15E64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AF9D8-0A7F-1240-984D-1D42D4729639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392AA8-3556-03AD-65CB-3CBCD2077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657B70D-99D7-7089-10B1-C43860850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42BA9-C15B-8348-83F5-6072361163F6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64390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1686A5-4428-E285-5EF8-9F17E58E5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FE694-508F-874A-BC1B-F0637EA86FDC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3FE5E34-6BA6-F520-738E-D11037D17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63AB17-F686-8D88-35AA-10DFBD3C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7BAC9-C8FF-B545-917F-339811CB06CF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413520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43BF85E-48C4-24AD-76EB-413E2866A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25014-B01B-2749-9FD2-EFAAF7DD4C47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61BEF29-2D31-1378-0722-D680B709C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65ADBA1-BE62-30BB-D593-6759A0BA3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DF68C9-8DC1-004C-80F5-4825C583CC77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1418791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A2B281C1-E942-1880-E47D-DA789FE7D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23CC3-A1E4-5446-91F7-61CA84D3E6CC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055483B-8F78-CA7A-65D4-926F7B035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57BDF6BC-0804-CCB3-9590-9CB7045B7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84C37-839A-AE42-816E-CD032633D25C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135005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501AB11B-9178-B31C-9DE8-1ECB33507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94EC3-C064-C646-B451-09DB8EA774A3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7C8B68E8-D17F-CFB1-2DA9-32690DE7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356D56E-E09D-04DB-2DB7-284EBD86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A6DD5-F95A-D64B-BE9B-2C822C545724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651991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53C9910E-AC1A-AC2E-69C3-E2BD83EAE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4B454-0410-9A44-9C0F-848F0FFC0973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929C1022-7AEF-2883-F6EE-AD2268D6E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052755E5-56A7-AAFB-7545-5983223B2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BE882-43CB-4C4D-A001-4ADBD4F5F2FE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355853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9EBB050B-B6BD-5C94-5600-ADC501F90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EC66-11CD-EB4C-8F84-FD7056B1A24B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F96372D6-9341-95AA-781C-65564CE29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AA5BECE3-EFFA-9838-4752-79479F8A5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C3DB6-F175-664B-86D2-95A119E28E17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379082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DD04EDCA-95C7-C0BF-4651-0D4FC506C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DB6C3-41D3-4742-B177-5AF460A77F94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652C0F88-5DA1-68B0-D17C-BF7E4594D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B80D988-BDA1-358A-B491-7C9E6FE4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B3350-1FC6-9F43-926A-5D0A1106A2F1}" type="slidenum">
              <a:rPr lang="de-DE" altLang="en-DE"/>
              <a:pPr/>
              <a:t>‹#›</a:t>
            </a:fld>
            <a:endParaRPr lang="de-DE" altLang="en-DE"/>
          </a:p>
        </p:txBody>
      </p:sp>
    </p:spTree>
    <p:extLst>
      <p:ext uri="{BB962C8B-B14F-4D97-AF65-F5344CB8AC3E}">
        <p14:creationId xmlns:p14="http://schemas.microsoft.com/office/powerpoint/2010/main" val="1287403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77596805-3682-4723-7F9B-E7D4A7902E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DE"/>
              <a:t>Mastertitelformat bearbeiten</a:t>
            </a:r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CD711EAA-6482-51E4-16B5-5F69F0CD5F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DE"/>
              <a:t>Mastertextformat bearbeiten</a:t>
            </a:r>
          </a:p>
          <a:p>
            <a:pPr lvl="1"/>
            <a:r>
              <a:rPr lang="de-DE" altLang="en-DE"/>
              <a:t>Zweite Ebene</a:t>
            </a:r>
          </a:p>
          <a:p>
            <a:pPr lvl="2"/>
            <a:r>
              <a:rPr lang="de-DE" altLang="en-DE"/>
              <a:t>Dritte Ebene</a:t>
            </a:r>
          </a:p>
          <a:p>
            <a:pPr lvl="3"/>
            <a:r>
              <a:rPr lang="de-DE" altLang="en-DE"/>
              <a:t>Vierte Ebene</a:t>
            </a:r>
          </a:p>
          <a:p>
            <a:pPr lvl="4"/>
            <a:r>
              <a:rPr lang="de-DE" altLang="en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3219BD7-30E3-BB12-E76C-2AEA81FBAF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70940C-379B-B542-86F5-5845AFA5890E}" type="datetimeFigureOut">
              <a:rPr lang="de-DE"/>
              <a:pPr>
                <a:defRPr/>
              </a:pPr>
              <a:t>20.06.23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24ED5CB-D7F7-3C8F-D017-AA29D6A8E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9C2F75-A9FC-EC48-6911-083F354AFE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598C079-D5F8-6F41-B6D6-25999F19757C}" type="slidenum">
              <a:rPr lang="de-DE" altLang="en-DE"/>
              <a:pPr/>
              <a:t>‹#›</a:t>
            </a:fld>
            <a:endParaRPr lang="de-DE" altLang="en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5">
            <a:extLst>
              <a:ext uri="{FF2B5EF4-FFF2-40B4-BE49-F238E27FC236}">
                <a16:creationId xmlns:a16="http://schemas.microsoft.com/office/drawing/2014/main" id="{518E10B3-3038-3BC5-7281-889BEC4145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DE" altLang="en-DE" dirty="0"/>
              <a:t>AStA-Abschlusspräsentation </a:t>
            </a:r>
          </a:p>
        </p:txBody>
      </p:sp>
      <p:sp>
        <p:nvSpPr>
          <p:cNvPr id="2051" name="Untertitel 6">
            <a:extLst>
              <a:ext uri="{FF2B5EF4-FFF2-40B4-BE49-F238E27FC236}">
                <a16:creationId xmlns:a16="http://schemas.microsoft.com/office/drawing/2014/main" id="{5EE89C4C-66CF-E6C7-5E3D-37961B790A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DE" dirty="0"/>
              <a:t>des </a:t>
            </a:r>
            <a:r>
              <a:rPr lang="en-GB" altLang="en-DE" dirty="0" err="1"/>
              <a:t>Vorstandes</a:t>
            </a:r>
            <a:r>
              <a:rPr lang="en-GB" altLang="en-DE" dirty="0"/>
              <a:t> 22/23</a:t>
            </a:r>
            <a:endParaRPr lang="en-DE" altLang="en-DE" dirty="0"/>
          </a:p>
        </p:txBody>
      </p:sp>
      <p:pic>
        <p:nvPicPr>
          <p:cNvPr id="2052" name="Grafik 8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48B7F30-89D3-13BC-4654-76C473532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203200"/>
            <a:ext cx="31432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5">
            <a:extLst>
              <a:ext uri="{FF2B5EF4-FFF2-40B4-BE49-F238E27FC236}">
                <a16:creationId xmlns:a16="http://schemas.microsoft.com/office/drawing/2014/main" id="{518E10B3-3038-3BC5-7281-889BEC4145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DE" altLang="en-DE" dirty="0"/>
          </a:p>
        </p:txBody>
      </p:sp>
      <p:sp>
        <p:nvSpPr>
          <p:cNvPr id="2051" name="Untertitel 6">
            <a:extLst>
              <a:ext uri="{FF2B5EF4-FFF2-40B4-BE49-F238E27FC236}">
                <a16:creationId xmlns:a16="http://schemas.microsoft.com/office/drawing/2014/main" id="{5EE89C4C-66CF-E6C7-5E3D-37961B790A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altLang="en-DE" dirty="0"/>
              <a:t>Folien folgen noch in den nächsten Tagen</a:t>
            </a:r>
          </a:p>
        </p:txBody>
      </p:sp>
      <p:pic>
        <p:nvPicPr>
          <p:cNvPr id="2052" name="Grafik 8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48B7F30-89D3-13BC-4654-76C473532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203200"/>
            <a:ext cx="31432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6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5">
            <a:extLst>
              <a:ext uri="{FF2B5EF4-FFF2-40B4-BE49-F238E27FC236}">
                <a16:creationId xmlns:a16="http://schemas.microsoft.com/office/drawing/2014/main" id="{518E10B3-3038-3BC5-7281-889BEC4145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DE" altLang="en-DE" dirty="0"/>
              <a:t> </a:t>
            </a:r>
          </a:p>
        </p:txBody>
      </p:sp>
      <p:sp>
        <p:nvSpPr>
          <p:cNvPr id="2051" name="Untertitel 6">
            <a:extLst>
              <a:ext uri="{FF2B5EF4-FFF2-40B4-BE49-F238E27FC236}">
                <a16:creationId xmlns:a16="http://schemas.microsoft.com/office/drawing/2014/main" id="{5EE89C4C-66CF-E6C7-5E3D-37961B790A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DE" altLang="en-DE" dirty="0"/>
          </a:p>
        </p:txBody>
      </p:sp>
      <p:pic>
        <p:nvPicPr>
          <p:cNvPr id="2052" name="Grafik 8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B48B7F30-89D3-13BC-4654-76C4735323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263" y="203200"/>
            <a:ext cx="31432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21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5296</TotalTime>
  <Words>12</Words>
  <Application>Microsoft Macintosh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Arial</vt:lpstr>
      <vt:lpstr>Calibri Light</vt:lpstr>
      <vt:lpstr>Office</vt:lpstr>
      <vt:lpstr>AStA-Abschlusspräsentation </vt:lpstr>
      <vt:lpstr>PowerPoint Presentation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J.Schwausch@unikielde.onmicrosoft.com</dc:creator>
  <cp:lastModifiedBy>Max AusKiel</cp:lastModifiedBy>
  <cp:revision>3</cp:revision>
  <dcterms:created xsi:type="dcterms:W3CDTF">2019-10-07T09:58:16Z</dcterms:created>
  <dcterms:modified xsi:type="dcterms:W3CDTF">2023-06-24T09:20:43Z</dcterms:modified>
</cp:coreProperties>
</file>