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60" r:id="rId6"/>
    <p:sldId id="261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3" d="100"/>
          <a:sy n="63" d="100"/>
        </p:scale>
        <p:origin x="8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55E2A0-98D5-F08B-A625-7F01D4D036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FE1B8A3-57E8-170F-F5F8-BEE54295FF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F3A0124-5042-085A-0C7D-3EF79044A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C9662-13C6-4652-A261-0ADF4D653E55}" type="datetimeFigureOut">
              <a:rPr lang="de-DE" smtClean="0"/>
              <a:t>18.12.2023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B38AF1C-7FA3-5AB4-DC7C-BFC3DDCFA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8753993-951D-AB5D-E3FB-EB93251C9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B0BF5-278B-4E98-BEF7-AC5E0A2ECB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3196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9B400A-D207-155C-268B-0A38ACB33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F18EA5D-853A-A15C-00E0-E6BB17C9B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5E53202-69E8-09BC-1F93-6457A78F3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C9662-13C6-4652-A261-0ADF4D653E55}" type="datetimeFigureOut">
              <a:rPr lang="de-DE" smtClean="0"/>
              <a:t>18.12.2023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EE887A8-50CF-0A72-FEE0-B49B3B6F7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22EFFDE-8170-6BB3-E5D8-B787E5AF0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B0BF5-278B-4E98-BEF7-AC5E0A2ECB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7007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141E4531-F33D-0ED1-7804-2217C35DF4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77C63D2-D72C-95C4-E7A9-7C37A4391F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82A7DA0-36FA-48BA-57CF-95F40B767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C9662-13C6-4652-A261-0ADF4D653E55}" type="datetimeFigureOut">
              <a:rPr lang="de-DE" smtClean="0"/>
              <a:t>18.12.2023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366F1A-8800-3343-3B3E-1A4D7C6DA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D0707F9-2D87-44FB-59C3-8CAFC0250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B0BF5-278B-4E98-BEF7-AC5E0A2ECB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5824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349C04-7884-FCC0-7762-AF75D3B6F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5D45968-7611-D53F-8EE1-5B7ECFA4E5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E959B04-4A17-4F8F-7167-EE5152C7E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C9662-13C6-4652-A261-0ADF4D653E55}" type="datetimeFigureOut">
              <a:rPr lang="de-DE" smtClean="0"/>
              <a:t>18.12.2023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8D6ADF3-DAEA-954E-47E2-6FC7F0C39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4604E89-7513-30ED-E056-C75E596F1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B0BF5-278B-4E98-BEF7-AC5E0A2ECB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5305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5106B3-8E96-62A3-5AE3-4D33CD4FA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20354A0-EA01-7DC0-8671-3774F22010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98146FD-7651-C6E9-1387-642085078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C9662-13C6-4652-A261-0ADF4D653E55}" type="datetimeFigureOut">
              <a:rPr lang="de-DE" smtClean="0"/>
              <a:t>18.12.2023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942A10E-C0CC-2C01-80B1-F2B0F4FDE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A2844D-9A1C-38C9-B933-CC5498DD3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B0BF5-278B-4E98-BEF7-AC5E0A2ECB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1259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9994B0-EC77-2EBA-EBBB-0C01F0D3E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EB55AE7-9C0C-6457-B5A0-405BFE3CE5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EE8BB3A-9F71-A157-DC31-3B32636ACC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EF176BD-C345-E6C6-1B06-9A5CE7D7A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C9662-13C6-4652-A261-0ADF4D653E55}" type="datetimeFigureOut">
              <a:rPr lang="de-DE" smtClean="0"/>
              <a:t>18.12.2023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236FD2A-3809-09F9-6E54-71D0F47B1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FF368B5-9802-FF42-0DBB-FF54170C2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B0BF5-278B-4E98-BEF7-AC5E0A2ECB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19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29C4E5-1868-E685-2CF2-F91F17883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F3B717F-C198-3205-1268-29CE08AB6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093627D-1AA2-28CD-9C57-6805190EA4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86EC913-A7E9-6816-4753-316591EF70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EED21BD-4FAF-E7E0-4A78-6CF92CC1C8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08B046B-67EC-90E4-0C60-29AFA20C6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C9662-13C6-4652-A261-0ADF4D653E55}" type="datetimeFigureOut">
              <a:rPr lang="de-DE" smtClean="0"/>
              <a:t>18.12.2023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B26AF1B-8380-1201-4A60-B5D26EAFE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CBA088B-A9B4-E4C1-1B79-86893AA38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B0BF5-278B-4E98-BEF7-AC5E0A2ECB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4803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819AF7-DD5C-7950-3A4F-BA85542DF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27F849F-A7C5-1A53-D54B-41B46F7C1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C9662-13C6-4652-A261-0ADF4D653E55}" type="datetimeFigureOut">
              <a:rPr lang="de-DE" smtClean="0"/>
              <a:t>18.12.2023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7CA8B5A-57E5-ABB1-E482-B045461A7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3489368-FEB5-3396-833E-6B4F14D29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B0BF5-278B-4E98-BEF7-AC5E0A2ECB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956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C203BC9-499A-0AB4-541B-069EC482A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C9662-13C6-4652-A261-0ADF4D653E55}" type="datetimeFigureOut">
              <a:rPr lang="de-DE" smtClean="0"/>
              <a:t>18.12.2023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9160FAB-F749-6EC3-E8D7-C3F11CE70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9A8D0F7-C837-D574-2011-DA43FFC7A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B0BF5-278B-4E98-BEF7-AC5E0A2ECB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4380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04D026-DB57-4004-C0E6-0CFA2BABD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B9AA58A-5762-94FA-19D7-7D7B124125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F97A151-A8E2-C8A2-0ABE-3C4D575899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5756A71-E6ED-02DC-670F-29A80E08D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C9662-13C6-4652-A261-0ADF4D653E55}" type="datetimeFigureOut">
              <a:rPr lang="de-DE" smtClean="0"/>
              <a:t>18.12.2023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EF5EE6A-9BFE-B342-EA99-5BB80F6A4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AEA64BA-88C2-77DF-7B85-F8B0F62C9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B0BF5-278B-4E98-BEF7-AC5E0A2ECB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6493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CC5D03-D127-0255-9917-C721B8E19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51A18CC-FAC7-5A2E-D787-3AC7824569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09DE971-2FD9-05C3-69CD-8C090DF3FF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EE23B41-BCF6-B5E5-6258-C315C6481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C9662-13C6-4652-A261-0ADF4D653E55}" type="datetimeFigureOut">
              <a:rPr lang="de-DE" smtClean="0"/>
              <a:t>18.12.2023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B3C908B-7ED5-53D0-A65D-201888FC6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8A9CF70-8FBE-9422-DCD9-1610748A3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B0BF5-278B-4E98-BEF7-AC5E0A2ECB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5450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8B4CE05-E34A-A96D-B2A2-0ED329F78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8006CA3-6D71-9918-3C56-9622350880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EE0F80-6255-848F-6932-FF144C5BB7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C9662-13C6-4652-A261-0ADF4D653E55}" type="datetimeFigureOut">
              <a:rPr lang="de-DE" smtClean="0"/>
              <a:t>18.12.2023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E299AC-7462-9C8D-1B55-FE9300FB21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0147D3B-0331-B415-E921-C9B836A451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4B0BF5-278B-4E98-BEF7-AC5E0A2ECB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480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CBF7BA-4C9E-1DFB-AD9A-645D010492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Campusfestival 2024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83D72C0-EF7F-E2CF-5CF7-C24DAEC438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Samstag, den 08.06.2024</a:t>
            </a:r>
          </a:p>
        </p:txBody>
      </p:sp>
    </p:spTree>
    <p:extLst>
      <p:ext uri="{BB962C8B-B14F-4D97-AF65-F5344CB8AC3E}">
        <p14:creationId xmlns:p14="http://schemas.microsoft.com/office/powerpoint/2010/main" val="2049871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927131-F34C-0B5C-37C8-064A3ED49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Zielsetzung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8CCD46F-22FC-B427-B223-7393C4CB20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Möglichst viele Studis erreichen</a:t>
            </a:r>
          </a:p>
          <a:p>
            <a:r>
              <a:rPr lang="de-DE" dirty="0"/>
              <a:t>Uni als Lebens- und Begegnungsort</a:t>
            </a:r>
          </a:p>
          <a:p>
            <a:r>
              <a:rPr lang="de-DE" dirty="0"/>
              <a:t>Diversität in Artists, Musik &amp; Programm</a:t>
            </a:r>
          </a:p>
        </p:txBody>
      </p:sp>
    </p:spTree>
    <p:extLst>
      <p:ext uri="{BB962C8B-B14F-4D97-AF65-F5344CB8AC3E}">
        <p14:creationId xmlns:p14="http://schemas.microsoft.com/office/powerpoint/2010/main" val="3077808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44DA1C-59E6-599C-E774-76CBCF2C5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Inhaltsplatzhalter 4" descr="Ein Bild, das Text, Karte, Plan, Diagramm enthält.&#10;&#10;Automatisch generierte Beschreibung">
            <a:extLst>
              <a:ext uri="{FF2B5EF4-FFF2-40B4-BE49-F238E27FC236}">
                <a16:creationId xmlns:a16="http://schemas.microsoft.com/office/drawing/2014/main" id="{7F52EC45-57B0-B45F-8AA4-9493227090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011" y="-1129028"/>
            <a:ext cx="7159977" cy="9116055"/>
          </a:xfrm>
        </p:spPr>
      </p:pic>
    </p:spTree>
    <p:extLst>
      <p:ext uri="{BB962C8B-B14F-4D97-AF65-F5344CB8AC3E}">
        <p14:creationId xmlns:p14="http://schemas.microsoft.com/office/powerpoint/2010/main" val="2559385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786F62-5498-C4A9-6FD4-84331ACEF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Bereits abgeklärt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461AE06-C6BC-3AE9-5D6E-1DCBD8F7F6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Datum: 8.6.2023</a:t>
            </a:r>
          </a:p>
          <a:p>
            <a:r>
              <a:rPr lang="de-DE" dirty="0"/>
              <a:t>Raumbuchungen und Absprachen mit dem Gebäudemanagement</a:t>
            </a:r>
          </a:p>
          <a:p>
            <a:r>
              <a:rPr lang="de-DE" dirty="0"/>
              <a:t>Kooperation mit der FVK</a:t>
            </a:r>
          </a:p>
          <a:p>
            <a:r>
              <a:rPr lang="de-DE" dirty="0"/>
              <a:t>Rechtsaufsicht hat dem Finanzplan zugestimmt</a:t>
            </a:r>
          </a:p>
          <a:p>
            <a:r>
              <a:rPr lang="de-DE" dirty="0"/>
              <a:t>Kooperation mit </a:t>
            </a:r>
            <a:r>
              <a:rPr lang="de-DE" dirty="0" err="1"/>
              <a:t>StuWe</a:t>
            </a:r>
            <a:r>
              <a:rPr lang="de-DE" dirty="0"/>
              <a:t> in Bezug auf die Sanitärräume</a:t>
            </a:r>
          </a:p>
        </p:txBody>
      </p:sp>
    </p:spTree>
    <p:extLst>
      <p:ext uri="{BB962C8B-B14F-4D97-AF65-F5344CB8AC3E}">
        <p14:creationId xmlns:p14="http://schemas.microsoft.com/office/powerpoint/2010/main" val="1923133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982B48-B062-E51A-501D-C51F16303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Zukünftige Arbeit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99FFF73-C0FF-21B7-445F-C9EAC5AA4C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5D5B45DA-4B09-08C7-0BAF-947EABE49C3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4229307"/>
              </p:ext>
            </p:extLst>
          </p:nvPr>
        </p:nvGraphicFramePr>
        <p:xfrm>
          <a:off x="959594" y="1542108"/>
          <a:ext cx="10272811" cy="49183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20821">
                  <a:extLst>
                    <a:ext uri="{9D8B030D-6E8A-4147-A177-3AD203B41FA5}">
                      <a16:colId xmlns:a16="http://schemas.microsoft.com/office/drawing/2014/main" val="2030026479"/>
                    </a:ext>
                  </a:extLst>
                </a:gridCol>
                <a:gridCol w="6251990">
                  <a:extLst>
                    <a:ext uri="{9D8B030D-6E8A-4147-A177-3AD203B41FA5}">
                      <a16:colId xmlns:a16="http://schemas.microsoft.com/office/drawing/2014/main" val="2388872351"/>
                    </a:ext>
                  </a:extLst>
                </a:gridCol>
              </a:tblGrid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u="none" strike="noStrike" dirty="0">
                          <a:effectLst/>
                          <a:latin typeface="+mn-lt"/>
                        </a:rPr>
                        <a:t>Arbeitskreis</a:t>
                      </a:r>
                      <a:endParaRPr lang="de-DE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u="none" strike="noStrike" dirty="0">
                          <a:effectLst/>
                          <a:latin typeface="+mn-lt"/>
                        </a:rPr>
                        <a:t>Aufgaben</a:t>
                      </a:r>
                      <a:endParaRPr lang="de-DE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404520277"/>
                  </a:ext>
                </a:extLst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 dirty="0">
                          <a:effectLst/>
                          <a:latin typeface="+mn-lt"/>
                        </a:rPr>
                        <a:t>Inklusion/Awareness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Awarenessteam</a:t>
                      </a:r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Anregungen an andere AK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09894217"/>
                  </a:ext>
                </a:extLst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 dirty="0">
                          <a:effectLst/>
                          <a:latin typeface="+mn-lt"/>
                        </a:rPr>
                        <a:t>Bühne/Technik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1st, 2nd Stage, Lighthouse, Beleuchtung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557274263"/>
                  </a:ext>
                </a:extLst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 dirty="0">
                          <a:effectLst/>
                          <a:latin typeface="+mn-lt"/>
                        </a:rPr>
                        <a:t>Booking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>
                          <a:effectLst/>
                          <a:latin typeface="+mn-lt"/>
                        </a:rPr>
                        <a:t>Musik, Workshops, Programm, Verträge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834230300"/>
                  </a:ext>
                </a:extLst>
              </a:tr>
              <a:tr h="695816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 dirty="0">
                          <a:effectLst/>
                          <a:latin typeface="+mn-lt"/>
                        </a:rPr>
                        <a:t>Infrastruktur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 dirty="0">
                          <a:effectLst/>
                          <a:latin typeface="+mn-lt"/>
                        </a:rPr>
                        <a:t>Gelände, Sicherheit, Sicherheitspersonal, Toiletten, Transport, Sanis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218362778"/>
                  </a:ext>
                </a:extLst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 dirty="0">
                          <a:effectLst/>
                          <a:latin typeface="+mn-lt"/>
                        </a:rPr>
                        <a:t>Öffentlichkeitsarbeit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 dirty="0">
                          <a:effectLst/>
                          <a:latin typeface="+mn-lt"/>
                        </a:rPr>
                        <a:t>Instagram, Werbung, Design, T-Shirts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517738792"/>
                  </a:ext>
                </a:extLst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 dirty="0">
                          <a:effectLst/>
                          <a:latin typeface="+mn-lt"/>
                        </a:rPr>
                        <a:t>Dekoration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 dirty="0">
                          <a:effectLst/>
                          <a:latin typeface="+mn-lt"/>
                        </a:rPr>
                        <a:t>Sitzmöglichkeiten, Eingangsportal, Schilder/Wegweiser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25158238"/>
                  </a:ext>
                </a:extLst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 dirty="0">
                          <a:effectLst/>
                          <a:latin typeface="+mn-lt"/>
                        </a:rPr>
                        <a:t>Nachhaltigkeit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Anregungen an andere AK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58441212"/>
                  </a:ext>
                </a:extLst>
              </a:tr>
              <a:tr h="695816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 dirty="0" err="1">
                          <a:effectLst/>
                          <a:latin typeface="+mn-lt"/>
                        </a:rPr>
                        <a:t>Orga</a:t>
                      </a:r>
                      <a:r>
                        <a:rPr lang="de-DE" sz="1800" u="none" strike="noStrike" dirty="0">
                          <a:effectLst/>
                          <a:latin typeface="+mn-lt"/>
                        </a:rPr>
                        <a:t> &amp; Office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 dirty="0">
                          <a:effectLst/>
                          <a:latin typeface="+mn-lt"/>
                        </a:rPr>
                        <a:t>für Projektstellen: Genehmigungen, Büro, Materialbeschaffung, Förderungen, Versicherung, GEMA, KSK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418336726"/>
                  </a:ext>
                </a:extLst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 dirty="0" err="1">
                          <a:effectLst/>
                          <a:latin typeface="+mn-lt"/>
                        </a:rPr>
                        <a:t>FnB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 dirty="0">
                          <a:effectLst/>
                          <a:latin typeface="+mn-lt"/>
                        </a:rPr>
                        <a:t>Getränke, Preise, Ausschank, Helfer*</a:t>
                      </a:r>
                      <a:r>
                        <a:rPr lang="de-DE" sz="1800" u="none" strike="noStrike" dirty="0" err="1">
                          <a:effectLst/>
                          <a:latin typeface="+mn-lt"/>
                        </a:rPr>
                        <a:t>innenverpflegung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156429207"/>
                  </a:ext>
                </a:extLst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 dirty="0">
                          <a:effectLst/>
                          <a:latin typeface="+mn-lt"/>
                        </a:rPr>
                        <a:t>Helfer*innenkoordination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 dirty="0">
                          <a:effectLst/>
                          <a:latin typeface="+mn-lt"/>
                        </a:rPr>
                        <a:t>Schichtplan, Einteilung, Kontakt, Essensmarken Verpflegung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283641644"/>
                  </a:ext>
                </a:extLst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Dokumentation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Aftermovie</a:t>
                      </a:r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Fotos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0997134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8996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27D853-B14E-DEC8-42EA-4ACFDF16C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Helfer*innentreffen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A2602DE-F53E-053B-9443-23D0BBF37F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	</a:t>
            </a:r>
          </a:p>
          <a:p>
            <a:pPr marL="0" indent="0">
              <a:buNone/>
            </a:pPr>
            <a:endParaRPr lang="de-DE" sz="3200" dirty="0"/>
          </a:p>
          <a:p>
            <a:pPr marL="0" indent="0">
              <a:buNone/>
            </a:pPr>
            <a:r>
              <a:rPr lang="de-DE" sz="3200" dirty="0"/>
              <a:t>	DI, 	09.01.2024, 	18:30 Uhr</a:t>
            </a:r>
          </a:p>
          <a:p>
            <a:pPr marL="0" indent="0">
              <a:buNone/>
            </a:pPr>
            <a:r>
              <a:rPr lang="de-DE" sz="3200" dirty="0"/>
              <a:t>	DO,	11.01.2024,	15:00 Uhr</a:t>
            </a:r>
          </a:p>
          <a:p>
            <a:pPr marL="0" indent="0">
              <a:buNone/>
            </a:pPr>
            <a:r>
              <a:rPr lang="de-DE" sz="3200" dirty="0"/>
              <a:t>Audimax Hörsaal C (vorläufig)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9534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188</Words>
  <Application>Microsoft Office PowerPoint</Application>
  <PresentationFormat>Breitbild</PresentationFormat>
  <Paragraphs>43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</vt:lpstr>
      <vt:lpstr>Campusfestival 2024</vt:lpstr>
      <vt:lpstr>Zielsetzung</vt:lpstr>
      <vt:lpstr>PowerPoint-Präsentation</vt:lpstr>
      <vt:lpstr>Bereits abgeklärt</vt:lpstr>
      <vt:lpstr>Zukünftige Arbeit</vt:lpstr>
      <vt:lpstr>Helfer*innentreffen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Campusfestival 2024</dc:title>
  <dc:creator>Dennis Wicknus</dc:creator>
  <cp:lastModifiedBy>Dennis Wicknus</cp:lastModifiedBy>
  <cp:revision>2</cp:revision>
  <dcterms:created xsi:type="dcterms:W3CDTF">2023-12-18T16:12:33Z</dcterms:created>
  <dcterms:modified xsi:type="dcterms:W3CDTF">2023-12-18T16:32:35Z</dcterms:modified>
</cp:coreProperties>
</file>